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66" r:id="rId4"/>
    <p:sldId id="268" r:id="rId5"/>
    <p:sldId id="263" r:id="rId6"/>
    <p:sldId id="270" r:id="rId7"/>
    <p:sldId id="267" r:id="rId8"/>
    <p:sldId id="265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A356C"/>
    <a:srgbClr val="7BA67C"/>
    <a:srgbClr val="F1F1F1"/>
    <a:srgbClr val="8A5A4D"/>
    <a:srgbClr val="3A5896"/>
    <a:srgbClr val="8C8D9E"/>
    <a:srgbClr val="44668D"/>
    <a:srgbClr val="3663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34503B-95E9-48E9-A5C3-32D5E2D3547F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8DC0FD-EA9B-4EF8-9569-48EE6CF7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5566-C3F7-47E1-A45E-8356B444F287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42D6-0268-4E0D-955F-D706FEC4C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DE49-2CD2-42BB-BA9F-4063F3099481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E2D6-B9BA-4AD1-88E3-104B9ACD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EBDB-9882-4CBE-BC4E-B1D1B65571AC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250C-06C8-441A-B1A1-CB6E2E46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587-EB19-42B0-BC31-AF1AB7C096E7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C922-19F9-4D1F-B92F-80C828EF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B39C-B0C1-4086-8493-3F9583E839D4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FE20-8FE2-4986-919A-DA6362837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D6CC-BAEC-4617-9119-41DDCB5C4307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5CF2-340B-42B7-9018-ACFE28BD4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7831-B57C-4B87-9F28-A35793A45E08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D5F9-16F3-4FBE-9FF7-1C6FFBF13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8F60-1286-4CE3-9896-AB818DE147B8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139C-91BD-40E5-B1AF-D5B83883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37CD-CAB5-40CE-AA1D-98CE162A83A0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03A0-BCFA-4EFA-B2E3-C91AD5C0A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5519-6CE5-4513-9F31-05DC4E318151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D43E-0EFF-4B99-90B4-9C769CCB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3EB2-2384-45AB-8B9D-8AA41AEF8EC7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D397-468E-416B-91FC-D7CA61F40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D184E-CD4E-492B-BECC-D1C294A89AAD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50DBF-6EC1-4AD6-85A2-6E7D06A0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63513"/>
            <a:ext cx="7886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0750" y="5565775"/>
            <a:ext cx="4762500" cy="7874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rgbClr val="7BA67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Look at me!</a:t>
            </a:r>
            <a:endParaRPr lang="en-US" sz="5400" b="1" dirty="0">
              <a:ln/>
              <a:solidFill>
                <a:srgbClr val="7BA67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434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2188" y="1733550"/>
            <a:ext cx="497681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" y="1162050"/>
            <a:ext cx="8801100" cy="4949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36625"/>
            <a:ext cx="9144000" cy="5141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3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4176712" cy="530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Look up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Look down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To the left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To the right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To the sky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To the ground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Wink, wink, wink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It's all right.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6628" name="Picture 7" descr="Картинки по запросу up down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04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Картинки по запросу left righ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700213"/>
            <a:ext cx="20875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81300"/>
            <a:ext cx="17557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Картинки по запросу ground png"/>
          <p:cNvPicPr>
            <a:picLocks noChangeAspect="1" noChangeArrowheads="1"/>
          </p:cNvPicPr>
          <p:nvPr/>
        </p:nvPicPr>
        <p:blipFill>
          <a:blip r:embed="rId6"/>
          <a:srcRect t="62564"/>
          <a:stretch>
            <a:fillRect/>
          </a:stretch>
        </p:blipFill>
        <p:spPr bwMode="auto">
          <a:xfrm>
            <a:off x="5508625" y="3789363"/>
            <a:ext cx="3335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5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5013325"/>
            <a:ext cx="14890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I’m Marty.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I’ve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got …eyes. 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I’ve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got … ears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.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I’ve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got a … mouth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.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I’ve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got a … nose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.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I’ve 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Footlight MT Light" panose="0204060206030A020304" pitchFamily="18" charset="0"/>
              </a:rPr>
              <a:t>got …hair.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765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463" y="2917825"/>
            <a:ext cx="33686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ÐÐ°ÑÑÐ¸Ð½ÐºÐ¸ Ð¿Ð¾ Ð·Ð°Ð¿ÑÐ¾ÑÑ piglet picture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2787650"/>
            <a:ext cx="2655887" cy="3616325"/>
          </a:xfrm>
          <a:prstGeom prst="rect">
            <a:avLst/>
          </a:prstGeom>
          <a:noFill/>
        </p:spPr>
      </p:pic>
      <p:pic>
        <p:nvPicPr>
          <p:cNvPr id="28681" name="Picture 9" descr="ÐÐ°ÑÑÐ¸Ð½ÐºÐ¸ Ð¿Ð¾ Ð·Ð°Ð¿ÑÐ¾ÑÑ pippi pictur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138" y="2449513"/>
            <a:ext cx="2308225" cy="3990975"/>
          </a:xfrm>
          <a:prstGeom prst="rect">
            <a:avLst/>
          </a:prstGeom>
          <a:noFill/>
        </p:spPr>
      </p:pic>
      <p:pic>
        <p:nvPicPr>
          <p:cNvPr id="28683" name="Picture 11" descr="ÐÐ°ÑÑÐ¸Ð½ÐºÐ¸ Ð¿Ð¾ Ð·Ð°Ð¿ÑÐ¾ÑÑ pinocchio pictur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2563813"/>
            <a:ext cx="2601913" cy="3878262"/>
          </a:xfrm>
          <a:prstGeom prst="rect">
            <a:avLst/>
          </a:prstGeom>
          <a:noFill/>
        </p:spPr>
      </p:pic>
      <p:pic>
        <p:nvPicPr>
          <p:cNvPr id="28685" name="Picture 13" descr="ÐÐ°ÑÑÐ¸Ð½ÐºÐ¸ Ð¿Ð¾ Ð·Ð°Ð¿ÑÐ¾ÑÑ Ð°Ð»Ð¸ÑÐ° Ð² ÑÑÑÐ°Ð½Ðµ ÑÑÐ´ÐµÑ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0525" y="0"/>
            <a:ext cx="2286000" cy="3127375"/>
          </a:xfrm>
          <a:prstGeom prst="rect">
            <a:avLst/>
          </a:prstGeom>
          <a:noFill/>
        </p:spPr>
      </p:pic>
      <p:pic>
        <p:nvPicPr>
          <p:cNvPr id="28687" name="Picture 15" descr="ÐÐ°ÑÑÐ¸Ð½ÐºÐ¸ Ð¿Ð¾ Ð·Ð°Ð¿ÑÐ¾ÑÑ ÐÐ°Ð»ÑÑ Ð¸Ð· ÐºÐ°ÑÐ»ÑÐ¾Ð½Ð°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9525" y="200025"/>
            <a:ext cx="1974850" cy="33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1389063"/>
            <a:ext cx="4183062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87988" y="1595438"/>
            <a:ext cx="3490912" cy="2009775"/>
          </a:xfrm>
          <a:prstGeom prst="cloudCallout">
            <a:avLst>
              <a:gd name="adj1" fmla="val -60685"/>
              <a:gd name="adj2" fmla="val 5734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4300">
                <a:solidFill>
                  <a:schemeClr val="bg1"/>
                </a:solidFill>
                <a:latin typeface="Footlight MT Light" pitchFamily="18" charset="0"/>
              </a:rPr>
              <a:t>Goodbye!</a:t>
            </a:r>
            <a:endParaRPr lang="ru-RU" sz="430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2074863" y="4332288"/>
            <a:ext cx="5105400" cy="555625"/>
            <a:chOff x="1248" y="1440"/>
            <a:chExt cx="3216" cy="350"/>
          </a:xfrm>
        </p:grpSpPr>
        <p:sp>
          <p:nvSpPr>
            <p:cNvPr id="1538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385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Click to add Title</a:t>
              </a:r>
            </a:p>
          </p:txBody>
        </p:sp>
        <p:sp>
          <p:nvSpPr>
            <p:cNvPr id="1538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2074863" y="1817688"/>
            <a:ext cx="5105400" cy="555625"/>
            <a:chOff x="1248" y="2030"/>
            <a:chExt cx="3216" cy="350"/>
          </a:xfrm>
        </p:grpSpPr>
        <p:sp>
          <p:nvSpPr>
            <p:cNvPr id="1537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Click to add Title</a:t>
              </a:r>
            </a:p>
          </p:txBody>
        </p:sp>
        <p:sp>
          <p:nvSpPr>
            <p:cNvPr id="1538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074863" y="2655888"/>
            <a:ext cx="5105400" cy="555625"/>
            <a:chOff x="1248" y="2640"/>
            <a:chExt cx="3216" cy="350"/>
          </a:xfrm>
        </p:grpSpPr>
        <p:sp>
          <p:nvSpPr>
            <p:cNvPr id="1537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Click to add Title</a:t>
              </a:r>
            </a:p>
          </p:txBody>
        </p:sp>
        <p:sp>
          <p:nvSpPr>
            <p:cNvPr id="1537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5365" name="Group 17"/>
          <p:cNvGrpSpPr>
            <a:grpSpLocks/>
          </p:cNvGrpSpPr>
          <p:nvPr/>
        </p:nvGrpSpPr>
        <p:grpSpPr bwMode="auto">
          <a:xfrm>
            <a:off x="2074863" y="3494088"/>
            <a:ext cx="5105400" cy="555625"/>
            <a:chOff x="1248" y="3230"/>
            <a:chExt cx="3216" cy="350"/>
          </a:xfrm>
        </p:grpSpPr>
        <p:sp>
          <p:nvSpPr>
            <p:cNvPr id="1537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Click to add Title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5366" name="Group 22"/>
          <p:cNvGrpSpPr>
            <a:grpSpLocks/>
          </p:cNvGrpSpPr>
          <p:nvPr/>
        </p:nvGrpSpPr>
        <p:grpSpPr bwMode="auto">
          <a:xfrm>
            <a:off x="2074863" y="5192713"/>
            <a:ext cx="5105400" cy="555625"/>
            <a:chOff x="1248" y="3230"/>
            <a:chExt cx="3216" cy="350"/>
          </a:xfrm>
        </p:grpSpPr>
        <p:sp>
          <p:nvSpPr>
            <p:cNvPr id="15367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369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Click to add Title</a:t>
              </a:r>
            </a:p>
          </p:txBody>
        </p:sp>
        <p:sp>
          <p:nvSpPr>
            <p:cNvPr id="15370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33513" y="63500"/>
            <a:ext cx="4143375" cy="2273300"/>
          </a:xfrm>
          <a:prstGeom prst="cloudCallout">
            <a:avLst>
              <a:gd name="adj1" fmla="val 24342"/>
              <a:gd name="adj2" fmla="val 824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Hello!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I’m a moose!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4" descr="ÐÐ°ÑÑÐ¸Ð½ÐºÐ¸ Ð¿Ð¾ Ð·Ð°Ð¿ÑÐ¾ÑÑ Ð»ÐµÑ ÐºÐ°ÑÑÐ¸Ð½ÐºÐ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2433638"/>
            <a:ext cx="3276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2909888"/>
            <a:ext cx="3629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ÐÐ°ÑÑÐ¸Ð½ÐºÐ¸ Ð¿Ð¾ Ð·Ð°Ð¿ÑÐ¾ÑÑ Ð»ÐµÑ ÐºÐ°ÑÑÐ¸Ð½ÐºÐ°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909888"/>
            <a:ext cx="27606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0963" y="790575"/>
            <a:ext cx="8983662" cy="5053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150" y="2374900"/>
            <a:ext cx="3567113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700088" y="1306513"/>
            <a:ext cx="7335838" cy="3951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</a:t>
            </a:r>
            <a:r>
              <a:rPr lang="en-US" sz="4400" b="1" dirty="0" smtClean="0">
                <a:solidFill>
                  <a:srgbClr val="1A356C"/>
                </a:solidFill>
                <a:latin typeface="Footlight MT Light" panose="0204060206030A020304" pitchFamily="18" charset="0"/>
              </a:rPr>
              <a:t>My name is Marty Moose.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solidFill>
                  <a:srgbClr val="1A356C"/>
                </a:solidFill>
                <a:latin typeface="Footlight MT Light" panose="0204060206030A020304" pitchFamily="18" charset="0"/>
              </a:rPr>
              <a:t>I’m from Canada.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latin typeface="Footlight MT Light" panose="0204060206030A020304" pitchFamily="18" charset="0"/>
              </a:rPr>
              <a:t>	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latin typeface="Footlight MT Light" panose="0204060206030A020304" pitchFamily="18" charset="0"/>
              </a:rPr>
              <a:t>	</a:t>
            </a:r>
            <a:r>
              <a:rPr lang="en-US" sz="4400" b="1" dirty="0" smtClean="0">
                <a:latin typeface="Footlight MT Light" panose="0204060206030A020304" pitchFamily="18" charset="0"/>
              </a:rPr>
              <a:t>What’s your name?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 smtClean="0">
                <a:latin typeface="Footlight MT Light" panose="0204060206030A020304" pitchFamily="18" charset="0"/>
              </a:rPr>
              <a:t>	 Where are you from?</a:t>
            </a:r>
            <a:endParaRPr lang="ru-RU" sz="4400" b="1" dirty="0"/>
          </a:p>
        </p:txBody>
      </p:sp>
      <p:pic>
        <p:nvPicPr>
          <p:cNvPr id="1843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550" y="66675"/>
            <a:ext cx="296068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ÐÐ°ÑÑÐ¸Ð½ÐºÐ¸ Ð¿Ð¾ Ð·Ð°Ð¿ÑÐ¾ÑÑ ÐºÐ²Ð´ÑÐ°ÑÐ½ÑÐµ ÑÐºÐ¾Ð±ÐºÐ¸ picture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144463"/>
            <a:ext cx="245903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ÐÐ°ÑÑÐ¸Ð½ÐºÐ¸ Ð¿Ð¾ Ð·Ð°Ð¿ÑÐ¾ÑÑ s letter pictur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620713"/>
            <a:ext cx="1506537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ÐÐ°ÑÑÐ¸Ð½ÐºÐ¸ Ð¿Ð¾ Ð·Ð°Ð¿ÑÐ¾ÑÑ Ð·Ð½Ð°Ðº ÑÐ°Ð²Ð½Ð¾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475" y="855663"/>
            <a:ext cx="103663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ÐÐ°ÑÑÐ¸Ð½ÐºÐ¸ Ð¿Ð¾ Ð·Ð°Ð¿ÑÐ¾ÑÑ z sound picture png"/>
          <p:cNvPicPr>
            <a:picLocks noChangeAspect="1" noChangeArrowheads="1"/>
          </p:cNvPicPr>
          <p:nvPr/>
        </p:nvPicPr>
        <p:blipFill>
          <a:blip r:embed="rId5"/>
          <a:srcRect l="22981" t="20361" r="20497" b="17526"/>
          <a:stretch>
            <a:fillRect/>
          </a:stretch>
        </p:blipFill>
        <p:spPr bwMode="auto">
          <a:xfrm>
            <a:off x="5172075" y="793750"/>
            <a:ext cx="10556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414338" y="2246313"/>
            <a:ext cx="7870826" cy="32845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600" b="1" dirty="0">
                <a:latin typeface="Footlight MT Light" panose="0204060206030A020304" pitchFamily="18" charset="0"/>
              </a:rPr>
              <a:t>n</a:t>
            </a:r>
            <a:r>
              <a:rPr lang="en-US" sz="5600" b="1" dirty="0" smtClean="0">
                <a:latin typeface="Footlight MT Light" panose="0204060206030A020304" pitchFamily="18" charset="0"/>
              </a:rPr>
              <a:t>ose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600" b="1" dirty="0" smtClean="0">
                <a:latin typeface="Footlight MT Light" panose="0204060206030A020304" pitchFamily="18" charset="0"/>
              </a:rPr>
              <a:t>a </a:t>
            </a:r>
            <a:r>
              <a:rPr lang="en-US" sz="5600" b="1" dirty="0">
                <a:latin typeface="Footlight MT Light" panose="0204060206030A020304" pitchFamily="18" charset="0"/>
              </a:rPr>
              <a:t>big </a:t>
            </a:r>
            <a:r>
              <a:rPr lang="en-US" sz="5600" b="1" dirty="0" smtClean="0">
                <a:latin typeface="Footlight MT Light" panose="0204060206030A020304" pitchFamily="18" charset="0"/>
              </a:rPr>
              <a:t>nose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600" b="1" dirty="0" smtClean="0">
                <a:latin typeface="Footlight MT Light" panose="0204060206030A020304" pitchFamily="18" charset="0"/>
              </a:rPr>
              <a:t>I’ve </a:t>
            </a:r>
            <a:r>
              <a:rPr lang="en-US" sz="5600" b="1" dirty="0">
                <a:latin typeface="Footlight MT Light" panose="0204060206030A020304" pitchFamily="18" charset="0"/>
              </a:rPr>
              <a:t>got a big nose.</a:t>
            </a:r>
            <a:endParaRPr lang="ru-RU" sz="5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9462" name="Picture 8" descr="ÐÐ°ÑÑÐ¸Ð½ÐºÐ¸ Ð¿Ð¾ Ð·Ð°Ð¿ÑÐ¾ÑÑ big nose picture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050" y="4141788"/>
            <a:ext cx="24272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ÐÐ°ÑÑÐ¸Ð½ÐºÐ¸ Ð¿Ð¾ Ð·Ð°Ð¿ÑÐ¾ÑÑ th ÑÑÐ°Ð½ÑÐºÑÐ¸Ð¿ÑÐ¸Ñ png"/>
          <p:cNvPicPr>
            <a:picLocks noChangeAspect="1" noChangeArrowheads="1"/>
          </p:cNvPicPr>
          <p:nvPr/>
        </p:nvPicPr>
        <p:blipFill>
          <a:blip r:embed="rId2"/>
          <a:srcRect l="14584" r="12164"/>
          <a:stretch>
            <a:fillRect/>
          </a:stretch>
        </p:blipFill>
        <p:spPr bwMode="auto">
          <a:xfrm>
            <a:off x="1647825" y="700088"/>
            <a:ext cx="28241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48135" t="10991" r="8859" b="7442"/>
          <a:stretch>
            <a:fillRect/>
          </a:stretch>
        </p:blipFill>
        <p:spPr bwMode="auto">
          <a:xfrm>
            <a:off x="5568950" y="700088"/>
            <a:ext cx="17272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ÐÐ°ÑÑÐ¸Ð½ÐºÐ¸ Ð¿Ð¾ Ð·Ð°Ð¿ÑÐ¾ÑÑ Ð·Ð½Ð°Ðº ÑÐ°Ð²Ð½Ð¾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1988" y="852488"/>
            <a:ext cx="10366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3575" y="2822575"/>
            <a:ext cx="7616825" cy="3521075"/>
          </a:xfrm>
        </p:spPr>
        <p:txBody>
          <a:bodyPr/>
          <a:lstStyle/>
          <a:p>
            <a:r>
              <a:rPr lang="en-US" sz="5400" b="1" smtClean="0">
                <a:latin typeface="Footlight MT Light" pitchFamily="18" charset="0"/>
              </a:rPr>
              <a:t>mouth</a:t>
            </a:r>
            <a:endParaRPr lang="en-US" sz="5400" b="1" smtClean="0"/>
          </a:p>
          <a:p>
            <a:r>
              <a:rPr lang="en-US" sz="5400" b="1" smtClean="0">
                <a:latin typeface="Footlight MT Light" pitchFamily="18" charset="0"/>
              </a:rPr>
              <a:t>a little mouth</a:t>
            </a:r>
          </a:p>
          <a:p>
            <a:r>
              <a:rPr lang="en-US" sz="5400" b="1" smtClean="0">
                <a:latin typeface="Footlight MT Light" pitchFamily="18" charset="0"/>
              </a:rPr>
              <a:t>I’ve got a little mouth.</a:t>
            </a:r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pic>
        <p:nvPicPr>
          <p:cNvPr id="2048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775" y="5238750"/>
            <a:ext cx="21780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ÐÐ°ÑÑÐ¸Ð½ÐºÐ¸ Ð¿Ð¾ Ð·Ð°Ð¿ÑÐ¾ÑÑ sh sound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357188"/>
            <a:ext cx="18669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 descr="ÐÐ°ÑÑÐ¸Ð½ÐºÐ¸ Ð¿Ð¾ Ð·Ð°Ð¿ÑÐ¾ÑÑ Ð·Ð½Ð°Ðº ÑÐ°Ð²Ð½Ð¾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763588"/>
            <a:ext cx="14017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57434" t="25008" r="12665" b="36308"/>
          <a:stretch>
            <a:fillRect/>
          </a:stretch>
        </p:blipFill>
        <p:spPr bwMode="auto">
          <a:xfrm>
            <a:off x="5567363" y="611188"/>
            <a:ext cx="17589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>
          <a:xfrm>
            <a:off x="166688" y="2738438"/>
            <a:ext cx="7600950" cy="2336800"/>
          </a:xfrm>
        </p:spPr>
        <p:txBody>
          <a:bodyPr>
            <a:spAutoFit/>
          </a:bodyPr>
          <a:lstStyle/>
          <a:p>
            <a:pPr algn="ctr"/>
            <a:r>
              <a:rPr lang="en-US" sz="5400" b="1" smtClean="0">
                <a:latin typeface="Footlight MT Light" pitchFamily="18" charset="0"/>
              </a:rPr>
              <a:t>short</a:t>
            </a:r>
            <a:br>
              <a:rPr lang="en-US" sz="5400" b="1" smtClean="0">
                <a:latin typeface="Footlight MT Light" pitchFamily="18" charset="0"/>
              </a:rPr>
            </a:br>
            <a:r>
              <a:rPr lang="en-US" sz="5400" b="1" smtClean="0">
                <a:latin typeface="Footlight MT Light" pitchFamily="18" charset="0"/>
              </a:rPr>
              <a:t>short hair</a:t>
            </a:r>
            <a:br>
              <a:rPr lang="en-US" sz="5400" b="1" smtClean="0">
                <a:latin typeface="Footlight MT Light" pitchFamily="18" charset="0"/>
              </a:rPr>
            </a:br>
            <a:r>
              <a:rPr lang="en-US" sz="5400" b="1" smtClean="0">
                <a:latin typeface="Footlight MT Light" pitchFamily="18" charset="0"/>
              </a:rPr>
              <a:t>I</a:t>
            </a:r>
            <a:r>
              <a:rPr lang="en-US" altLang="ru-RU" sz="5400" b="1" smtClean="0">
                <a:latin typeface="Footlight MT Light" pitchFamily="18" charset="0"/>
                <a:cs typeface="Times New Roman" pitchFamily="18" charset="0"/>
              </a:rPr>
              <a:t>’ve got short hair</a:t>
            </a:r>
            <a:r>
              <a:rPr lang="ru-RU" altLang="ru-RU" sz="5400" b="1" smtClean="0">
                <a:latin typeface="Arial" charset="0"/>
              </a:rPr>
              <a:t> </a:t>
            </a:r>
          </a:p>
        </p:txBody>
      </p:sp>
      <p:pic>
        <p:nvPicPr>
          <p:cNvPr id="21509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6838" y="4400550"/>
            <a:ext cx="202406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8388"/>
            <a:ext cx="418306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764338" y="2425700"/>
            <a:ext cx="2212975" cy="7223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eyes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764338" y="3846513"/>
            <a:ext cx="2212975" cy="72231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a</a:t>
            </a: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 nose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657850" y="5146675"/>
            <a:ext cx="2212975" cy="7223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a</a:t>
            </a: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 mouth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4188" y="3124200"/>
            <a:ext cx="2212975" cy="7223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ears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87713" y="641350"/>
            <a:ext cx="2211387" cy="72231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hair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81625" y="3509963"/>
            <a:ext cx="236538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 стрелкой 2"/>
          <p:cNvCxnSpPr>
            <a:stCxn id="6" idx="1"/>
          </p:cNvCxnSpPr>
          <p:nvPr/>
        </p:nvCxnSpPr>
        <p:spPr>
          <a:xfrm flipH="1" flipV="1">
            <a:off x="5657850" y="3633788"/>
            <a:ext cx="1106488" cy="5746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>
            <a:off x="5618163" y="2787650"/>
            <a:ext cx="1146175" cy="2905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618163" y="4054475"/>
            <a:ext cx="593725" cy="1092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97163" y="2971800"/>
            <a:ext cx="1312862" cy="514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45025" y="1363663"/>
            <a:ext cx="214313" cy="9953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101</Words>
  <Application>Microsoft Office PowerPoint</Application>
  <PresentationFormat>Экран (4:3)</PresentationFormat>
  <Paragraphs>37</Paragraphs>
  <Slides>16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Footlight MT Light</vt:lpstr>
      <vt:lpstr>Baskerville Old Face</vt:lpstr>
      <vt:lpstr>Times New Roman</vt:lpstr>
      <vt:lpstr>Office Theme</vt:lpstr>
      <vt:lpstr>Слайд 1</vt:lpstr>
      <vt:lpstr>Slide title</vt:lpstr>
      <vt:lpstr>Слайд 3</vt:lpstr>
      <vt:lpstr>Слайд 4</vt:lpstr>
      <vt:lpstr>Слайд 5</vt:lpstr>
      <vt:lpstr>Слайд 6</vt:lpstr>
      <vt:lpstr>Слайд 7</vt:lpstr>
      <vt:lpstr>short short hair I’ve got short hair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Лена</cp:lastModifiedBy>
  <cp:revision>181</cp:revision>
  <dcterms:created xsi:type="dcterms:W3CDTF">2016-11-18T14:12:19Z</dcterms:created>
  <dcterms:modified xsi:type="dcterms:W3CDTF">2018-11-10T19:35:07Z</dcterms:modified>
</cp:coreProperties>
</file>